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27-Mar-18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02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27-Mar-18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9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27-Mar-18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4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27-Mar-18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61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27-Mar-18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49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27-Mar-18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91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27-Mar-18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08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27-Mar-18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8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27-Mar-18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4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27-Mar-18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4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27-Mar-18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0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27-Mar-18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3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0712" y="40255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31F20"/>
                </a:solidFill>
                <a:latin typeface="Times-Bold"/>
              </a:rPr>
              <a:t>Approximation of the Gas Flow Rate</a:t>
            </a:r>
            <a:r>
              <a:rPr lang="en-US" dirty="0">
                <a:solidFill>
                  <a:srgbClr val="231F20"/>
                </a:solidFill>
                <a:latin typeface="Times-Bold"/>
              </a:rPr>
              <a:t/>
            </a:r>
            <a:br>
              <a:rPr lang="en-US" dirty="0">
                <a:solidFill>
                  <a:srgbClr val="231F20"/>
                </a:solidFill>
                <a:latin typeface="Times-Bold"/>
              </a:rPr>
            </a:br>
            <a:r>
              <a:rPr lang="en-US" dirty="0">
                <a:solidFill>
                  <a:srgbClr val="231F20"/>
                </a:solidFill>
                <a:latin typeface="Times-Bold"/>
              </a:rPr>
              <a:t/>
            </a:r>
            <a:br>
              <a:rPr lang="en-US" dirty="0">
                <a:solidFill>
                  <a:srgbClr val="231F20"/>
                </a:solidFill>
                <a:latin typeface="Times-Bold"/>
              </a:rPr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4036"/>
          <a:stretch/>
        </p:blipFill>
        <p:spPr>
          <a:xfrm>
            <a:off x="958888" y="1271238"/>
            <a:ext cx="7553325" cy="259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914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7385" y="520932"/>
            <a:ext cx="8642521" cy="5244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104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Horizontal Multiple-Phase Flow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914" y="927758"/>
            <a:ext cx="8388041" cy="520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407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423" y="193985"/>
            <a:ext cx="7839075" cy="2076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349" y="2105025"/>
            <a:ext cx="7991475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981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6883" y="749901"/>
            <a:ext cx="7648575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052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2411" y="292002"/>
            <a:ext cx="7610475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752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812" y="186066"/>
            <a:ext cx="7267575" cy="2790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6983" y="3091444"/>
            <a:ext cx="2819400" cy="1009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2549" y="3919653"/>
            <a:ext cx="76581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170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3351" y="535239"/>
            <a:ext cx="741045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437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3209</TotalTime>
  <Words>9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Times-Bold</vt:lpstr>
      <vt:lpstr>Office Theme</vt:lpstr>
      <vt:lpstr>PowerPoint Presentation</vt:lpstr>
      <vt:lpstr>PowerPoint Presentation</vt:lpstr>
      <vt:lpstr>Horizontal Multiple-Phase Flow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Reservoir Engineering</dc:title>
  <dc:creator>ahmed pc</dc:creator>
  <cp:lastModifiedBy>ahmed pc</cp:lastModifiedBy>
  <cp:revision>242</cp:revision>
  <dcterms:created xsi:type="dcterms:W3CDTF">2017-02-06T11:10:14Z</dcterms:created>
  <dcterms:modified xsi:type="dcterms:W3CDTF">2018-03-27T13:53:00Z</dcterms:modified>
</cp:coreProperties>
</file>